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288" y="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80958-A78D-4FA7-8E3A-E84362850B50}" type="datetimeFigureOut">
              <a:rPr lang="ru-RU" smtClean="0"/>
              <a:t>06.01.2017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486048-F58F-49C5-A81D-2236AB3CF51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Segoe Script" pitchFamily="34" charset="0"/>
              </a:rPr>
              <a:t>Информационная безопасность детей</a:t>
            </a:r>
            <a:endParaRPr lang="ru-RU" b="1" dirty="0">
              <a:latin typeface="Segoe Script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88840"/>
            <a:ext cx="6238875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Segoe Script" pitchFamily="34" charset="0"/>
              </a:rPr>
              <a:t>Как защитить детей от ненужной информации</a:t>
            </a:r>
            <a:endParaRPr lang="ru-RU" b="1" dirty="0"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4464496" cy="4997152"/>
          </a:xfrm>
        </p:spPr>
        <p:txBody>
          <a:bodyPr>
            <a:normAutofit/>
          </a:bodyPr>
          <a:lstStyle/>
          <a:p>
            <a:pPr marL="514350" lvl="0" indent="-514350" algn="just">
              <a:spcBef>
                <a:spcPts val="0"/>
              </a:spcBef>
              <a:buAutoNum type="arabicPeriod"/>
            </a:pPr>
            <a:r>
              <a:rPr lang="ru-RU" sz="3600" dirty="0" smtClean="0"/>
              <a:t>Мы </a:t>
            </a:r>
            <a:r>
              <a:rPr lang="ru-RU" sz="3600" dirty="0"/>
              <a:t>должны многое показывать и </a:t>
            </a:r>
            <a:r>
              <a:rPr lang="ru-RU" sz="3600" dirty="0" smtClean="0"/>
              <a:t>рассказывать детям. </a:t>
            </a:r>
          </a:p>
          <a:p>
            <a:pPr marL="514350" lvl="0" indent="-514350" algn="just">
              <a:spcBef>
                <a:spcPts val="0"/>
              </a:spcBef>
              <a:buAutoNum type="arabicPeriod"/>
            </a:pPr>
            <a:endParaRPr lang="ru-RU" sz="3600" dirty="0" smtClean="0"/>
          </a:p>
          <a:p>
            <a:pPr marL="514350" lvl="0" indent="-514350" algn="just">
              <a:spcBef>
                <a:spcPts val="0"/>
              </a:spcBef>
              <a:buAutoNum type="arabicPeriod"/>
            </a:pPr>
            <a:r>
              <a:rPr lang="ru-RU" sz="3600" dirty="0" smtClean="0"/>
              <a:t>Родитель </a:t>
            </a:r>
            <a:r>
              <a:rPr lang="ru-RU" sz="3600" dirty="0"/>
              <a:t>должен позаботиться о цензуре.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98" y="2204864"/>
            <a:ext cx="412845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3744415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sz="3500" b="1" dirty="0" smtClean="0"/>
              <a:t>Забота </a:t>
            </a:r>
            <a:r>
              <a:rPr lang="ru-RU" sz="3500" b="1" dirty="0"/>
              <a:t>о безопасности ребенка в </a:t>
            </a:r>
            <a:r>
              <a:rPr lang="ru-RU" sz="3500" b="1" dirty="0" smtClean="0"/>
              <a:t>сети</a:t>
            </a:r>
          </a:p>
          <a:p>
            <a:pPr algn="ctr">
              <a:buNone/>
            </a:pPr>
            <a:endParaRPr lang="ru-RU" sz="3500" b="1" dirty="0"/>
          </a:p>
          <a:p>
            <a:pPr marL="514350" indent="-514350" algn="just"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ru-RU" dirty="0" smtClean="0"/>
              <a:t>Ребенок сидит </a:t>
            </a:r>
            <a:r>
              <a:rPr lang="ru-RU" dirty="0"/>
              <a:t>за </a:t>
            </a:r>
            <a:r>
              <a:rPr lang="ru-RU" dirty="0" smtClean="0"/>
              <a:t>компьютером, </a:t>
            </a:r>
            <a:r>
              <a:rPr lang="ru-RU" dirty="0"/>
              <a:t>оборудованный антивирусом, специальным ПО. </a:t>
            </a:r>
            <a:endParaRPr lang="ru-RU" dirty="0" smtClean="0"/>
          </a:p>
          <a:p>
            <a:pPr marL="514350" indent="-51435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/>
              <a:t>Вы </a:t>
            </a:r>
            <a:r>
              <a:rPr lang="ru-RU" dirty="0"/>
              <a:t>время от времени обращаете внимание, </a:t>
            </a:r>
            <a:r>
              <a:rPr lang="ru-RU" dirty="0" smtClean="0"/>
              <a:t>на какие сайты заходит ребенок</a:t>
            </a:r>
            <a:r>
              <a:rPr lang="ru-RU" dirty="0"/>
              <a:t>. </a:t>
            </a:r>
            <a:endParaRPr lang="ru-RU" dirty="0" smtClean="0"/>
          </a:p>
          <a:p>
            <a:pPr marL="514350" indent="-51435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/>
              <a:t>Ребенок </a:t>
            </a:r>
            <a:r>
              <a:rPr lang="ru-RU" dirty="0"/>
              <a:t>делится своими паролями только с </a:t>
            </a:r>
            <a:r>
              <a:rPr lang="ru-RU" dirty="0" smtClean="0"/>
              <a:t>родителями.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05063"/>
            <a:ext cx="6921526" cy="2702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5865515"/>
          </a:xfrm>
        </p:spPr>
        <p:txBody>
          <a:bodyPr/>
          <a:lstStyle/>
          <a:p>
            <a:pPr algn="ctr">
              <a:buNone/>
            </a:pPr>
            <a:r>
              <a:rPr lang="ru-RU" b="1" dirty="0" err="1" smtClean="0"/>
              <a:t>Медиаобразование</a:t>
            </a:r>
            <a:endParaRPr lang="ru-RU" b="1" dirty="0"/>
          </a:p>
          <a:p>
            <a:pPr indent="0" algn="just">
              <a:buNone/>
            </a:pPr>
            <a:r>
              <a:rPr lang="ru-RU" dirty="0"/>
              <a:t>Кто-то должен рассказать вашим детям, что наложенный закадровый смех — это не синоним успеха</a:t>
            </a:r>
          </a:p>
          <a:p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20887"/>
            <a:ext cx="6624736" cy="416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Segoe Script" pitchFamily="34" charset="0"/>
              </a:rPr>
              <a:t>На что родители должны обратить внимание</a:t>
            </a:r>
            <a:r>
              <a:rPr lang="ru-RU" b="1" dirty="0" smtClean="0">
                <a:latin typeface="Segoe Script" pitchFamily="34" charset="0"/>
              </a:rPr>
              <a:t>:</a:t>
            </a:r>
            <a:endParaRPr lang="ru-RU" dirty="0"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760" y="1412776"/>
            <a:ext cx="5499360" cy="5445224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10400" dirty="0" smtClean="0"/>
              <a:t>Ребенок </a:t>
            </a:r>
            <a:r>
              <a:rPr lang="ru-RU" sz="10400" dirty="0"/>
              <a:t>очень много времени проводит в </a:t>
            </a:r>
            <a:r>
              <a:rPr lang="ru-RU" sz="10400" dirty="0" err="1"/>
              <a:t>соцсетях</a:t>
            </a:r>
            <a:r>
              <a:rPr lang="ru-RU" sz="10400" dirty="0"/>
              <a:t>. </a:t>
            </a:r>
            <a:endParaRPr lang="ru-RU" sz="10400" dirty="0" smtClean="0"/>
          </a:p>
          <a:p>
            <a:pPr marL="514350" indent="-514350">
              <a:buFont typeface="+mj-lt"/>
              <a:buAutoNum type="arabicPeriod"/>
            </a:pPr>
            <a:endParaRPr lang="ru-RU" sz="104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0400" dirty="0" smtClean="0"/>
              <a:t>Неожиданное </a:t>
            </a:r>
            <a:r>
              <a:rPr lang="ru-RU" sz="10400" dirty="0"/>
              <a:t>проявление несвойственного для вашего ребенка </a:t>
            </a:r>
            <a:r>
              <a:rPr lang="ru-RU" sz="10400" dirty="0" smtClean="0"/>
              <a:t>поведения. </a:t>
            </a:r>
          </a:p>
          <a:p>
            <a:pPr marL="514350" indent="-514350">
              <a:buFont typeface="+mj-lt"/>
              <a:buAutoNum type="arabicPeriod"/>
            </a:pPr>
            <a:endParaRPr lang="ru-RU" sz="104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10400" dirty="0" smtClean="0"/>
              <a:t>Новые увлечения ребенка, </a:t>
            </a:r>
            <a:r>
              <a:rPr lang="ru-RU" sz="10400" dirty="0"/>
              <a:t>вызывающие у вас </a:t>
            </a:r>
            <a:r>
              <a:rPr lang="ru-RU" sz="10400" dirty="0" smtClean="0"/>
              <a:t>подозрения.</a:t>
            </a:r>
          </a:p>
          <a:p>
            <a:pPr marL="514350" indent="-514350">
              <a:buFont typeface="+mj-lt"/>
              <a:buAutoNum type="arabicPeriod"/>
            </a:pPr>
            <a:endParaRPr lang="ru-RU" sz="86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1200" b="1" i="1" dirty="0" smtClean="0"/>
              <a:t>Если </a:t>
            </a:r>
            <a:r>
              <a:rPr lang="ru-RU" sz="11200" b="1" i="1" dirty="0"/>
              <a:t>же данные признаки были вами обнаружены у собственного ребенка, что делать в этом случае?</a:t>
            </a:r>
          </a:p>
          <a:p>
            <a:pPr marL="0" indent="0">
              <a:spcBef>
                <a:spcPts val="0"/>
              </a:spcBef>
            </a:pPr>
            <a:endParaRPr lang="ru-RU" sz="3700" dirty="0"/>
          </a:p>
        </p:txBody>
      </p:sp>
      <p:sp>
        <p:nvSpPr>
          <p:cNvPr id="4" name="AutoShape 2" descr="http://www.3dnews.ru/assets/external/illustrations/2015/12/05/924715/child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40" y="2276872"/>
            <a:ext cx="340804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008112"/>
          </a:xfrm>
        </p:spPr>
        <p:txBody>
          <a:bodyPr/>
          <a:lstStyle/>
          <a:p>
            <a:r>
              <a:rPr lang="ru-RU" b="1" dirty="0" smtClean="0">
                <a:latin typeface="Segoe Script" pitchFamily="34" charset="0"/>
              </a:rPr>
              <a:t>Что делать, если…</a:t>
            </a:r>
            <a:endParaRPr lang="ru-RU" b="1" dirty="0"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3720" y="1153782"/>
            <a:ext cx="4612984" cy="169915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600" dirty="0"/>
              <a:t>Когда мы говорим обратить внимание – это не значит устроить допрос с пристрастием.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06388" y="4797152"/>
            <a:ext cx="4633864" cy="1800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2600" dirty="0" smtClean="0"/>
              <a:t>Но ответственность за то, как ребенок справляется с поступающей информацией, лежит на близких взрослых.</a:t>
            </a:r>
            <a:endParaRPr lang="ru-RU" sz="2600" dirty="0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06388" y="2924944"/>
            <a:ext cx="4633864" cy="17483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ru-RU" sz="2600" dirty="0" smtClean="0"/>
              <a:t>Невозможно взять под контроль все сферы жизни ребенка, тем более подростка. Да и нужно ли?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78113"/>
            <a:ext cx="3888432" cy="291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180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Информационная безопасность детей</vt:lpstr>
      <vt:lpstr>Как защитить детей от ненужной информации</vt:lpstr>
      <vt:lpstr>Презентация PowerPoint</vt:lpstr>
      <vt:lpstr>Презентация PowerPoint</vt:lpstr>
      <vt:lpstr>На что родители должны обратить внимание:</vt:lpstr>
      <vt:lpstr>Что делать, если…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безопасность детей</dc:title>
  <dc:creator>Microsoft</dc:creator>
  <cp:lastModifiedBy>Лена</cp:lastModifiedBy>
  <cp:revision>8</cp:revision>
  <dcterms:created xsi:type="dcterms:W3CDTF">2016-07-25T20:19:05Z</dcterms:created>
  <dcterms:modified xsi:type="dcterms:W3CDTF">2017-01-06T11:18:55Z</dcterms:modified>
</cp:coreProperties>
</file>